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5" r:id="rId7"/>
    <p:sldId id="266" r:id="rId8"/>
    <p:sldId id="267" r:id="rId9"/>
    <p:sldId id="264" r:id="rId10"/>
    <p:sldId id="258" r:id="rId11"/>
    <p:sldId id="259" r:id="rId1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80" d="100"/>
          <a:sy n="80" d="100"/>
        </p:scale>
        <p:origin x="-1086" y="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ar-SA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ar-SA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33FB-3C0A-438E-B7DA-4E3C6FB4289D}" type="datetimeFigureOut">
              <a:rPr lang="ar-SA" smtClean="0"/>
              <a:pPr/>
              <a:t>15/02/1438</a:t>
            </a:fld>
            <a:endParaRPr lang="ar-SA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6D19C-AEC8-4D45-8A60-FFB67F98296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ar-SA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ar-SA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33FB-3C0A-438E-B7DA-4E3C6FB4289D}" type="datetimeFigureOut">
              <a:rPr lang="ar-SA" smtClean="0"/>
              <a:pPr/>
              <a:t>15/02/1438</a:t>
            </a:fld>
            <a:endParaRPr lang="ar-SA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6D19C-AEC8-4D45-8A60-FFB67F98296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ar-SA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ar-SA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33FB-3C0A-438E-B7DA-4E3C6FB4289D}" type="datetimeFigureOut">
              <a:rPr lang="ar-SA" smtClean="0"/>
              <a:pPr/>
              <a:t>15/02/1438</a:t>
            </a:fld>
            <a:endParaRPr lang="ar-SA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6D19C-AEC8-4D45-8A60-FFB67F98296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ar-SA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ar-SA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33FB-3C0A-438E-B7DA-4E3C6FB4289D}" type="datetimeFigureOut">
              <a:rPr lang="ar-SA" smtClean="0"/>
              <a:pPr/>
              <a:t>15/02/1438</a:t>
            </a:fld>
            <a:endParaRPr lang="ar-SA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6D19C-AEC8-4D45-8A60-FFB67F98296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ar-SA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33FB-3C0A-438E-B7DA-4E3C6FB4289D}" type="datetimeFigureOut">
              <a:rPr lang="ar-SA" smtClean="0"/>
              <a:pPr/>
              <a:t>15/02/1438</a:t>
            </a:fld>
            <a:endParaRPr lang="ar-SA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6D19C-AEC8-4D45-8A60-FFB67F98296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ar-SA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ar-SA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ar-SA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33FB-3C0A-438E-B7DA-4E3C6FB4289D}" type="datetimeFigureOut">
              <a:rPr lang="ar-SA" smtClean="0"/>
              <a:pPr/>
              <a:t>15/02/1438</a:t>
            </a:fld>
            <a:endParaRPr lang="ar-SA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6D19C-AEC8-4D45-8A60-FFB67F98296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ar-SA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ar-SA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ar-SA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33FB-3C0A-438E-B7DA-4E3C6FB4289D}" type="datetimeFigureOut">
              <a:rPr lang="ar-SA" smtClean="0"/>
              <a:pPr/>
              <a:t>15/02/1438</a:t>
            </a:fld>
            <a:endParaRPr lang="ar-SA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6D19C-AEC8-4D45-8A60-FFB67F98296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ar-SA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33FB-3C0A-438E-B7DA-4E3C6FB4289D}" type="datetimeFigureOut">
              <a:rPr lang="ar-SA" smtClean="0"/>
              <a:pPr/>
              <a:t>15/02/1438</a:t>
            </a:fld>
            <a:endParaRPr lang="ar-SA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6D19C-AEC8-4D45-8A60-FFB67F98296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33FB-3C0A-438E-B7DA-4E3C6FB4289D}" type="datetimeFigureOut">
              <a:rPr lang="ar-SA" smtClean="0"/>
              <a:pPr/>
              <a:t>15/02/1438</a:t>
            </a:fld>
            <a:endParaRPr lang="ar-SA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6D19C-AEC8-4D45-8A60-FFB67F98296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ar-SA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ar-SA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33FB-3C0A-438E-B7DA-4E3C6FB4289D}" type="datetimeFigureOut">
              <a:rPr lang="ar-SA" smtClean="0"/>
              <a:pPr/>
              <a:t>15/02/1438</a:t>
            </a:fld>
            <a:endParaRPr lang="ar-SA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6D19C-AEC8-4D45-8A60-FFB67F98296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ar-SA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33FB-3C0A-438E-B7DA-4E3C6FB4289D}" type="datetimeFigureOut">
              <a:rPr lang="ar-SA" smtClean="0"/>
              <a:pPr/>
              <a:t>15/02/1438</a:t>
            </a:fld>
            <a:endParaRPr lang="ar-SA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6D19C-AEC8-4D45-8A60-FFB67F98296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ar-SA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ar-SA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D33FB-3C0A-438E-B7DA-4E3C6FB4289D}" type="datetimeFigureOut">
              <a:rPr lang="ar-SA" smtClean="0"/>
              <a:pPr/>
              <a:t>15/02/1438</a:t>
            </a:fld>
            <a:endParaRPr lang="ar-SA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6D19C-AEC8-4D45-8A60-FFB67F982962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1628800"/>
            <a:ext cx="7524328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7200" dirty="0" smtClean="0">
                <a:latin typeface="Comic Sans MS" pitchFamily="66" charset="0"/>
              </a:rPr>
              <a:t>Present simple - questions</a:t>
            </a:r>
            <a:endParaRPr lang="ar-SA" sz="7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899592" y="1052736"/>
            <a:ext cx="4572000" cy="4708981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/>
            <a:r>
              <a:rPr lang="en-US" sz="2000" b="1" dirty="0" smtClean="0">
                <a:latin typeface="Comic Sans MS" pitchFamily="66" charset="0"/>
              </a:rPr>
              <a:t>5. _____you like holiday? </a:t>
            </a:r>
            <a:r>
              <a:rPr lang="en-US" sz="2000" dirty="0" smtClean="0">
                <a:latin typeface="Comic Sans MS" pitchFamily="66" charset="0"/>
              </a:rPr>
              <a:t/>
            </a:r>
            <a:br>
              <a:rPr lang="en-US" sz="2000" dirty="0" smtClean="0">
                <a:latin typeface="Comic Sans MS" pitchFamily="66" charset="0"/>
              </a:rPr>
            </a:br>
            <a:r>
              <a:rPr lang="en-US" sz="2000" dirty="0" smtClean="0">
                <a:latin typeface="Comic Sans MS" pitchFamily="66" charset="0"/>
              </a:rPr>
              <a:t> Do </a:t>
            </a:r>
            <a:br>
              <a:rPr lang="en-US" sz="2000" dirty="0" smtClean="0">
                <a:latin typeface="Comic Sans MS" pitchFamily="66" charset="0"/>
              </a:rPr>
            </a:br>
            <a:r>
              <a:rPr lang="en-US" sz="2000" dirty="0" smtClean="0">
                <a:latin typeface="Comic Sans MS" pitchFamily="66" charset="0"/>
              </a:rPr>
              <a:t> Does </a:t>
            </a:r>
            <a:br>
              <a:rPr lang="en-US" sz="2000" dirty="0" smtClean="0">
                <a:latin typeface="Comic Sans MS" pitchFamily="66" charset="0"/>
              </a:rPr>
            </a:br>
            <a:r>
              <a:rPr lang="en-US" sz="2000" dirty="0" smtClean="0">
                <a:latin typeface="Comic Sans MS" pitchFamily="66" charset="0"/>
              </a:rPr>
              <a:t/>
            </a:r>
            <a:br>
              <a:rPr lang="en-US" sz="2000" dirty="0" smtClean="0">
                <a:latin typeface="Comic Sans MS" pitchFamily="66" charset="0"/>
              </a:rPr>
            </a:br>
            <a:r>
              <a:rPr lang="en-US" sz="2000" dirty="0" smtClean="0">
                <a:latin typeface="Comic Sans MS" pitchFamily="66" charset="0"/>
              </a:rPr>
              <a:t>6. </a:t>
            </a:r>
            <a:r>
              <a:rPr lang="en-US" sz="2000" b="1" dirty="0" smtClean="0">
                <a:latin typeface="Comic Sans MS" pitchFamily="66" charset="0"/>
              </a:rPr>
              <a:t>_____she go to school? </a:t>
            </a:r>
            <a:r>
              <a:rPr lang="en-US" sz="2000" dirty="0" smtClean="0">
                <a:latin typeface="Comic Sans MS" pitchFamily="66" charset="0"/>
              </a:rPr>
              <a:t/>
            </a:r>
            <a:br>
              <a:rPr lang="en-US" sz="2000" dirty="0" smtClean="0">
                <a:latin typeface="Comic Sans MS" pitchFamily="66" charset="0"/>
              </a:rPr>
            </a:br>
            <a:r>
              <a:rPr lang="en-US" sz="2000" dirty="0" smtClean="0">
                <a:latin typeface="Comic Sans MS" pitchFamily="66" charset="0"/>
              </a:rPr>
              <a:t> Does </a:t>
            </a:r>
            <a:br>
              <a:rPr lang="en-US" sz="2000" dirty="0" smtClean="0">
                <a:latin typeface="Comic Sans MS" pitchFamily="66" charset="0"/>
              </a:rPr>
            </a:br>
            <a:r>
              <a:rPr lang="en-US" sz="2000" dirty="0" smtClean="0">
                <a:latin typeface="Comic Sans MS" pitchFamily="66" charset="0"/>
              </a:rPr>
              <a:t> Do </a:t>
            </a:r>
            <a:br>
              <a:rPr lang="en-US" sz="2000" dirty="0" smtClean="0">
                <a:latin typeface="Comic Sans MS" pitchFamily="66" charset="0"/>
              </a:rPr>
            </a:br>
            <a:r>
              <a:rPr lang="en-US" sz="2000" dirty="0" smtClean="0">
                <a:latin typeface="Comic Sans MS" pitchFamily="66" charset="0"/>
              </a:rPr>
              <a:t/>
            </a:r>
            <a:br>
              <a:rPr lang="en-US" sz="2000" dirty="0" smtClean="0">
                <a:latin typeface="Comic Sans MS" pitchFamily="66" charset="0"/>
              </a:rPr>
            </a:br>
            <a:r>
              <a:rPr lang="en-US" sz="2000" dirty="0" smtClean="0">
                <a:latin typeface="Comic Sans MS" pitchFamily="66" charset="0"/>
              </a:rPr>
              <a:t>7. </a:t>
            </a:r>
            <a:r>
              <a:rPr lang="en-US" sz="2000" b="1" dirty="0" smtClean="0">
                <a:latin typeface="Comic Sans MS" pitchFamily="66" charset="0"/>
              </a:rPr>
              <a:t>_____you eat rolls? </a:t>
            </a:r>
            <a:r>
              <a:rPr lang="en-US" sz="2000" dirty="0" smtClean="0">
                <a:latin typeface="Comic Sans MS" pitchFamily="66" charset="0"/>
              </a:rPr>
              <a:t/>
            </a:r>
            <a:br>
              <a:rPr lang="en-US" sz="2000" dirty="0" smtClean="0">
                <a:latin typeface="Comic Sans MS" pitchFamily="66" charset="0"/>
              </a:rPr>
            </a:br>
            <a:r>
              <a:rPr lang="en-US" sz="2000" dirty="0" smtClean="0">
                <a:latin typeface="Comic Sans MS" pitchFamily="66" charset="0"/>
              </a:rPr>
              <a:t> Does </a:t>
            </a:r>
            <a:br>
              <a:rPr lang="en-US" sz="2000" dirty="0" smtClean="0">
                <a:latin typeface="Comic Sans MS" pitchFamily="66" charset="0"/>
              </a:rPr>
            </a:br>
            <a:r>
              <a:rPr lang="en-US" sz="2000" dirty="0" smtClean="0">
                <a:latin typeface="Comic Sans MS" pitchFamily="66" charset="0"/>
              </a:rPr>
              <a:t> Do </a:t>
            </a:r>
            <a:br>
              <a:rPr lang="en-US" sz="2000" dirty="0" smtClean="0">
                <a:latin typeface="Comic Sans MS" pitchFamily="66" charset="0"/>
              </a:rPr>
            </a:br>
            <a:r>
              <a:rPr lang="en-US" sz="2000" dirty="0" smtClean="0">
                <a:latin typeface="Comic Sans MS" pitchFamily="66" charset="0"/>
              </a:rPr>
              <a:t/>
            </a:r>
            <a:br>
              <a:rPr lang="en-US" sz="2000" dirty="0" smtClean="0">
                <a:latin typeface="Comic Sans MS" pitchFamily="66" charset="0"/>
              </a:rPr>
            </a:br>
            <a:r>
              <a:rPr lang="en-US" sz="2000" dirty="0" smtClean="0">
                <a:latin typeface="Comic Sans MS" pitchFamily="66" charset="0"/>
              </a:rPr>
              <a:t>8. </a:t>
            </a:r>
            <a:r>
              <a:rPr lang="en-US" sz="2000" b="1" dirty="0" smtClean="0">
                <a:latin typeface="Comic Sans MS" pitchFamily="66" charset="0"/>
              </a:rPr>
              <a:t>_____she drink milk shake?</a:t>
            </a:r>
          </a:p>
          <a:p>
            <a:pPr algn="l" rtl="0"/>
            <a:r>
              <a:rPr lang="en-US" sz="2000" dirty="0" smtClean="0">
                <a:latin typeface="Comic Sans MS" pitchFamily="66" charset="0"/>
              </a:rPr>
              <a:t>Does </a:t>
            </a:r>
            <a:br>
              <a:rPr lang="en-US" sz="2000" dirty="0" smtClean="0">
                <a:latin typeface="Comic Sans MS" pitchFamily="66" charset="0"/>
              </a:rPr>
            </a:br>
            <a:r>
              <a:rPr lang="en-US" sz="2000" dirty="0" smtClean="0">
                <a:latin typeface="Comic Sans MS" pitchFamily="66" charset="0"/>
              </a:rPr>
              <a:t>do</a:t>
            </a:r>
            <a:endParaRPr lang="ar-SA" sz="2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l" eaLnBrk="1" hangingPunct="1">
              <a:buFontTx/>
              <a:buNone/>
            </a:pPr>
            <a:r>
              <a:rPr lang="en-US" sz="3600" b="1" dirty="0" smtClean="0">
                <a:solidFill>
                  <a:srgbClr val="0000FF"/>
                </a:solidFill>
                <a:latin typeface="Comic Sans MS" pitchFamily="66" charset="0"/>
              </a:rPr>
              <a:t>Pronouns:</a:t>
            </a:r>
          </a:p>
          <a:p>
            <a:pPr algn="l" eaLnBrk="1" hangingPunct="1">
              <a:buFontTx/>
              <a:buNone/>
            </a:pPr>
            <a:r>
              <a:rPr lang="en-US" sz="4400" b="1" dirty="0" smtClean="0">
                <a:latin typeface="Comic Sans MS" pitchFamily="66" charset="0"/>
              </a:rPr>
              <a:t>1. I </a:t>
            </a:r>
          </a:p>
          <a:p>
            <a:pPr algn="l" eaLnBrk="1" hangingPunct="1">
              <a:buFontTx/>
              <a:buNone/>
            </a:pPr>
            <a:r>
              <a:rPr lang="en-US" sz="4400" b="1" dirty="0" smtClean="0">
                <a:latin typeface="Comic Sans MS" pitchFamily="66" charset="0"/>
              </a:rPr>
              <a:t>2. You </a:t>
            </a:r>
            <a:endParaRPr lang="en-US" sz="3200" dirty="0" smtClean="0">
              <a:latin typeface="Comic Sans MS" pitchFamily="66" charset="0"/>
            </a:endParaRPr>
          </a:p>
          <a:p>
            <a:pPr algn="l" eaLnBrk="1" hangingPunct="1">
              <a:buFontTx/>
              <a:buNone/>
            </a:pPr>
            <a:r>
              <a:rPr lang="en-US" sz="4400" b="1" dirty="0" smtClean="0">
                <a:latin typeface="Comic Sans MS" pitchFamily="66" charset="0"/>
              </a:rPr>
              <a:t>3. We</a:t>
            </a:r>
          </a:p>
          <a:p>
            <a:pPr algn="l" eaLnBrk="1" hangingPunct="1">
              <a:buFontTx/>
              <a:buNone/>
            </a:pPr>
            <a:r>
              <a:rPr lang="en-US" sz="4400" b="1" dirty="0" smtClean="0">
                <a:latin typeface="Comic Sans MS" pitchFamily="66" charset="0"/>
              </a:rPr>
              <a:t>4. They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l" eaLnBrk="1" hangingPunct="1">
              <a:buFontTx/>
              <a:buNone/>
            </a:pPr>
            <a:r>
              <a:rPr lang="en-US" sz="3200" b="1" dirty="0" smtClean="0">
                <a:latin typeface="Comic Sans MS" pitchFamily="66" charset="0"/>
              </a:rPr>
              <a:t>USE </a:t>
            </a:r>
            <a:r>
              <a:rPr lang="en-US" sz="3200" b="1" dirty="0">
                <a:latin typeface="Comic Sans MS" pitchFamily="66" charset="0"/>
              </a:rPr>
              <a:t> </a:t>
            </a:r>
            <a:r>
              <a:rPr lang="en-US" sz="3200" b="1" dirty="0" smtClean="0">
                <a:latin typeface="Comic Sans MS" pitchFamily="66" charset="0"/>
              </a:rPr>
              <a:t>=&gt; </a:t>
            </a:r>
            <a:r>
              <a:rPr lang="en-US" sz="3200" b="1" dirty="0" smtClean="0">
                <a:solidFill>
                  <a:srgbClr val="0000FF"/>
                </a:solidFill>
                <a:latin typeface="Comic Sans MS" pitchFamily="66" charset="0"/>
              </a:rPr>
              <a:t>DO</a:t>
            </a:r>
          </a:p>
          <a:p>
            <a:pPr algn="l" eaLnBrk="1" hangingPunct="1">
              <a:buFontTx/>
              <a:buNone/>
            </a:pPr>
            <a:r>
              <a:rPr lang="en-US" b="1" dirty="0" smtClean="0">
                <a:latin typeface="Comic Sans MS" pitchFamily="66" charset="0"/>
              </a:rPr>
              <a:t>Examples:</a:t>
            </a:r>
          </a:p>
          <a:p>
            <a:pPr algn="l" eaLnBrk="1" hangingPunct="1"/>
            <a:r>
              <a:rPr lang="en-US" dirty="0" smtClean="0">
                <a:latin typeface="Comic Sans MS" pitchFamily="66" charset="0"/>
              </a:rPr>
              <a:t>I like hamburgers.</a:t>
            </a:r>
          </a:p>
          <a:p>
            <a:pPr algn="l" eaLnBrk="1" hangingPunct="1"/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Do </a:t>
            </a:r>
            <a:r>
              <a:rPr lang="en-US" dirty="0" smtClean="0">
                <a:latin typeface="Comic Sans MS" pitchFamily="66" charset="0"/>
              </a:rPr>
              <a:t>I like hamburgers?</a:t>
            </a:r>
          </a:p>
          <a:p>
            <a:pPr algn="l" eaLnBrk="1" hangingPunct="1">
              <a:buFontTx/>
              <a:buNone/>
            </a:pPr>
            <a:endParaRPr lang="en-US" b="1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pPr algn="l" eaLnBrk="1" hangingPunct="1"/>
            <a:r>
              <a:rPr lang="en-US" dirty="0" smtClean="0">
                <a:latin typeface="Comic Sans MS" pitchFamily="66" charset="0"/>
              </a:rPr>
              <a:t>They speak Chinese.</a:t>
            </a:r>
          </a:p>
          <a:p>
            <a:pPr algn="l" eaLnBrk="1" hangingPunct="1"/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Do </a:t>
            </a:r>
            <a:r>
              <a:rPr lang="en-US" dirty="0" smtClean="0">
                <a:latin typeface="Comic Sans MS" pitchFamily="66" charset="0"/>
              </a:rPr>
              <a:t>they speak Chinese?</a:t>
            </a:r>
          </a:p>
          <a:p>
            <a:pPr algn="l" eaLnBrk="1" hangingPunct="1"/>
            <a:endParaRPr lang="en-US" dirty="0" smtClean="0">
              <a:latin typeface="Comic Sans MS" pitchFamily="66" charset="0"/>
            </a:endParaRPr>
          </a:p>
          <a:p>
            <a:pPr algn="l" eaLnBrk="1" hangingPunct="1"/>
            <a:endParaRPr lang="en-US" b="1" dirty="0" smtClean="0"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25000">
    <p:fade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92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2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2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92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2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92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92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92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92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build="p"/>
      <p:bldP spid="922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548680"/>
            <a:ext cx="8136904" cy="5688632"/>
          </a:xfrm>
        </p:spPr>
        <p:txBody>
          <a:bodyPr>
            <a:normAutofit fontScale="85000" lnSpcReduction="20000"/>
          </a:bodyPr>
          <a:lstStyle/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latin typeface="Comic Sans MS" pitchFamily="66" charset="0"/>
              </a:rPr>
              <a:t>FOR THESE 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US" dirty="0" smtClean="0">
                <a:latin typeface="Comic Sans MS" pitchFamily="66" charset="0"/>
              </a:rPr>
              <a:t> PRONOUNS: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dirty="0" smtClean="0">
              <a:latin typeface="Comic Sans MS" pitchFamily="66" charset="0"/>
            </a:endParaRPr>
          </a:p>
          <a:p>
            <a:pPr algn="l" eaLnBrk="1" hangingPunct="1">
              <a:lnSpc>
                <a:spcPct val="90000"/>
              </a:lnSpc>
              <a:buFontTx/>
              <a:buNone/>
            </a:pPr>
            <a:r>
              <a:rPr lang="en-US" sz="4400" b="1" dirty="0" smtClean="0">
                <a:solidFill>
                  <a:srgbClr val="FF0000"/>
                </a:solidFill>
                <a:latin typeface="Comic Sans MS" pitchFamily="66" charset="0"/>
              </a:rPr>
              <a:t>1.</a:t>
            </a:r>
            <a:r>
              <a:rPr lang="en-US" sz="4400" b="1" dirty="0" smtClean="0">
                <a:latin typeface="Comic Sans MS" pitchFamily="66" charset="0"/>
              </a:rPr>
              <a:t> I</a:t>
            </a:r>
          </a:p>
          <a:p>
            <a:pPr algn="l" eaLnBrk="1" hangingPunct="1">
              <a:lnSpc>
                <a:spcPct val="90000"/>
              </a:lnSpc>
              <a:buFontTx/>
              <a:buNone/>
            </a:pPr>
            <a:r>
              <a:rPr lang="en-US" sz="4400" b="1" dirty="0" smtClean="0">
                <a:solidFill>
                  <a:srgbClr val="FF0000"/>
                </a:solidFill>
                <a:latin typeface="Comic Sans MS" pitchFamily="66" charset="0"/>
              </a:rPr>
              <a:t>2.</a:t>
            </a:r>
            <a:r>
              <a:rPr lang="en-US" sz="4400" b="1" dirty="0" smtClean="0">
                <a:latin typeface="Comic Sans MS" pitchFamily="66" charset="0"/>
              </a:rPr>
              <a:t> You</a:t>
            </a:r>
          </a:p>
          <a:p>
            <a:pPr algn="l" eaLnBrk="1" hangingPunct="1">
              <a:lnSpc>
                <a:spcPct val="90000"/>
              </a:lnSpc>
              <a:buFontTx/>
              <a:buNone/>
            </a:pPr>
            <a:r>
              <a:rPr lang="en-US" sz="4400" b="1" dirty="0" smtClean="0">
                <a:solidFill>
                  <a:srgbClr val="FF0000"/>
                </a:solidFill>
                <a:latin typeface="Comic Sans MS" pitchFamily="66" charset="0"/>
              </a:rPr>
              <a:t>3.</a:t>
            </a:r>
            <a:r>
              <a:rPr lang="en-US" sz="4400" b="1" dirty="0" smtClean="0">
                <a:latin typeface="Comic Sans MS" pitchFamily="66" charset="0"/>
              </a:rPr>
              <a:t> We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sz="4400" b="1" dirty="0" smtClean="0">
                <a:solidFill>
                  <a:srgbClr val="FF0000"/>
                </a:solidFill>
                <a:latin typeface="Comic Sans MS" pitchFamily="66" charset="0"/>
              </a:rPr>
              <a:t>4.</a:t>
            </a:r>
            <a:r>
              <a:rPr lang="en-US" sz="4400" b="1" dirty="0" smtClean="0">
                <a:latin typeface="Comic Sans MS" pitchFamily="66" charset="0"/>
              </a:rPr>
              <a:t> They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sz="4400" b="1" dirty="0">
              <a:latin typeface="Comic Sans MS" pitchFamily="66" charset="0"/>
            </a:endParaRP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sz="4400" b="1" dirty="0" smtClean="0">
              <a:latin typeface="Comic Sans MS" pitchFamily="66" charset="0"/>
            </a:endParaRPr>
          </a:p>
          <a:p>
            <a:pPr algn="l" eaLnBrk="1" hangingPunct="1">
              <a:lnSpc>
                <a:spcPct val="220000"/>
              </a:lnSpc>
              <a:buFontTx/>
              <a:buNone/>
            </a:pP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TO MAKE A QUESTION, PUT </a:t>
            </a:r>
            <a:r>
              <a:rPr lang="en-US" b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AT THE</a:t>
            </a:r>
          </a:p>
          <a:p>
            <a:pPr algn="l" eaLnBrk="1" hangingPunct="1">
              <a:lnSpc>
                <a:spcPct val="220000"/>
              </a:lnSpc>
              <a:buFontTx/>
              <a:buNone/>
            </a:pP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BEGINNING OF THE SENTENCE.</a:t>
            </a:r>
          </a:p>
          <a:p>
            <a:pPr algn="l" eaLnBrk="1" hangingPunct="1">
              <a:lnSpc>
                <a:spcPct val="90000"/>
              </a:lnSpc>
              <a:buFontTx/>
              <a:buNone/>
            </a:pPr>
            <a:endParaRPr lang="en-US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 spd="slow" advClick="0" advTm="25000">
    <p:sndAc>
      <p:stSnd>
        <p:snd r:embed="rId2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dirty="0" smtClean="0"/>
              <a:t> </a:t>
            </a:r>
            <a:r>
              <a:rPr lang="en-US" sz="3600" u="sng" dirty="0" smtClean="0">
                <a:latin typeface="Comic Sans MS" pitchFamily="66" charset="0"/>
              </a:rPr>
              <a:t>WHAT HAPPENS WITH THE OTHER </a:t>
            </a:r>
            <a:r>
              <a:rPr lang="en-US" sz="3600" b="1" u="sng" dirty="0" smtClean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US" sz="3600" u="sng" dirty="0" smtClean="0">
                <a:latin typeface="Comic Sans MS" pitchFamily="66" charset="0"/>
              </a:rPr>
              <a:t> PRONOUNS? </a:t>
            </a:r>
            <a:endParaRPr lang="en-US" sz="4000" u="sng" dirty="0" smtClean="0">
              <a:latin typeface="Comic Sans MS" pitchFamily="66" charset="0"/>
            </a:endParaRP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b="1" dirty="0" smtClean="0">
                <a:latin typeface="Comic Sans MS" pitchFamily="66" charset="0"/>
              </a:rPr>
              <a:t>Pronouns: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b="1" dirty="0" smtClean="0">
              <a:latin typeface="Comic Sans MS" pitchFamily="66" charset="0"/>
            </a:endParaRP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sz="4400" b="1" dirty="0" smtClean="0">
                <a:solidFill>
                  <a:srgbClr val="FF0000"/>
                </a:solidFill>
                <a:latin typeface="Comic Sans MS" pitchFamily="66" charset="0"/>
              </a:rPr>
              <a:t>1.</a:t>
            </a:r>
            <a:r>
              <a:rPr lang="en-US" sz="4400" b="1" dirty="0" smtClean="0">
                <a:latin typeface="Comic Sans MS" pitchFamily="66" charset="0"/>
              </a:rPr>
              <a:t> He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sz="4400" b="1" dirty="0" smtClean="0">
                <a:solidFill>
                  <a:srgbClr val="FF0000"/>
                </a:solidFill>
                <a:latin typeface="Comic Sans MS" pitchFamily="66" charset="0"/>
              </a:rPr>
              <a:t>2.</a:t>
            </a:r>
            <a:r>
              <a:rPr lang="en-US" sz="4400" b="1" dirty="0" smtClean="0">
                <a:latin typeface="Comic Sans MS" pitchFamily="66" charset="0"/>
              </a:rPr>
              <a:t> She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sz="4400" b="1" dirty="0" smtClean="0">
                <a:solidFill>
                  <a:srgbClr val="FF0000"/>
                </a:solidFill>
                <a:latin typeface="Comic Sans MS" pitchFamily="66" charset="0"/>
              </a:rPr>
              <a:t>3.</a:t>
            </a:r>
            <a:r>
              <a:rPr lang="en-US" sz="4400" b="1" dirty="0" smtClean="0">
                <a:latin typeface="Comic Sans MS" pitchFamily="66" charset="0"/>
              </a:rPr>
              <a:t> It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0" y="1600200"/>
            <a:ext cx="4876800" cy="4525963"/>
          </a:xfrm>
        </p:spPr>
        <p:txBody>
          <a:bodyPr>
            <a:normAutofit lnSpcReduction="10000"/>
          </a:bodyPr>
          <a:lstStyle/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sz="3200" b="1" dirty="0" smtClean="0">
                <a:latin typeface="Comic Sans MS" pitchFamily="66" charset="0"/>
              </a:rPr>
              <a:t>USE =&gt; </a:t>
            </a:r>
            <a:r>
              <a:rPr lang="en-US" sz="3200" b="1" dirty="0" smtClean="0">
                <a:solidFill>
                  <a:srgbClr val="0000FF"/>
                </a:solidFill>
                <a:latin typeface="Comic Sans MS" pitchFamily="66" charset="0"/>
              </a:rPr>
              <a:t>DOES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sz="3200" b="1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latin typeface="Comic Sans MS" pitchFamily="66" charset="0"/>
              </a:rPr>
              <a:t>Examples: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dirty="0" smtClean="0">
              <a:latin typeface="Comic Sans MS" pitchFamily="66" charset="0"/>
            </a:endParaRPr>
          </a:p>
          <a:p>
            <a:pPr algn="l" rtl="0" eaLnBrk="1" hangingPunct="1">
              <a:lnSpc>
                <a:spcPct val="90000"/>
              </a:lnSpc>
            </a:pPr>
            <a:r>
              <a:rPr lang="en-US" dirty="0" smtClean="0">
                <a:latin typeface="Comic Sans MS" pitchFamily="66" charset="0"/>
              </a:rPr>
              <a:t>She </a:t>
            </a:r>
            <a:r>
              <a:rPr lang="en-US" b="1" u="sng" dirty="0" smtClean="0">
                <a:latin typeface="Comic Sans MS" pitchFamily="66" charset="0"/>
              </a:rPr>
              <a:t>likes</a:t>
            </a:r>
            <a:r>
              <a:rPr lang="en-US" dirty="0" smtClean="0">
                <a:latin typeface="Comic Sans MS" pitchFamily="66" charset="0"/>
              </a:rPr>
              <a:t> hamburgers.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Does</a:t>
            </a:r>
            <a:r>
              <a:rPr lang="en-US" dirty="0" smtClean="0">
                <a:latin typeface="Comic Sans MS" pitchFamily="66" charset="0"/>
              </a:rPr>
              <a:t> she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like</a:t>
            </a:r>
            <a:r>
              <a:rPr lang="en-US" dirty="0" smtClean="0">
                <a:latin typeface="Comic Sans MS" pitchFamily="66" charset="0"/>
              </a:rPr>
              <a:t> hamburgers?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dirty="0" smtClean="0">
              <a:latin typeface="Comic Sans MS" pitchFamily="66" charset="0"/>
            </a:endParaRPr>
          </a:p>
          <a:p>
            <a:pPr algn="l" rtl="0" eaLnBrk="1" hangingPunct="1">
              <a:lnSpc>
                <a:spcPct val="90000"/>
              </a:lnSpc>
            </a:pPr>
            <a:r>
              <a:rPr lang="en-US" dirty="0" smtClean="0">
                <a:latin typeface="Comic Sans MS" pitchFamily="66" charset="0"/>
              </a:rPr>
              <a:t>He </a:t>
            </a:r>
            <a:r>
              <a:rPr lang="en-US" b="1" u="sng" dirty="0" smtClean="0">
                <a:latin typeface="Comic Sans MS" pitchFamily="66" charset="0"/>
              </a:rPr>
              <a:t>lives</a:t>
            </a:r>
            <a:r>
              <a:rPr lang="en-US" dirty="0" smtClean="0">
                <a:latin typeface="Comic Sans MS" pitchFamily="66" charset="0"/>
              </a:rPr>
              <a:t> in Ecuador.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Does</a:t>
            </a:r>
            <a:r>
              <a:rPr lang="en-US" dirty="0" smtClean="0">
                <a:latin typeface="Comic Sans MS" pitchFamily="66" charset="0"/>
              </a:rPr>
              <a:t> he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live</a:t>
            </a:r>
            <a:r>
              <a:rPr lang="en-US" dirty="0" smtClean="0">
                <a:latin typeface="Comic Sans MS" pitchFamily="66" charset="0"/>
              </a:rPr>
              <a:t> in Ecuador?</a:t>
            </a:r>
          </a:p>
        </p:txBody>
      </p:sp>
    </p:spTree>
  </p:cSld>
  <p:clrMapOvr>
    <a:masterClrMapping/>
  </p:clrMapOvr>
  <p:transition advClick="0" advTm="2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  <p:bldP spid="14341" grpId="0" build="p"/>
      <p:bldP spid="1434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1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WHAT ARE THE RULES?</a:t>
            </a:r>
          </a:p>
        </p:txBody>
      </p:sp>
      <p:sp>
        <p:nvSpPr>
          <p:cNvPr id="16409" name="Rectangle 25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 algn="l" rtl="0" eaLnBrk="1" hangingPunct="1">
              <a:buFontTx/>
              <a:buAutoNum type="arabicPeriod"/>
            </a:pPr>
            <a:r>
              <a:rPr lang="en-US" dirty="0" smtClean="0">
                <a:latin typeface="Comic Sans MS" pitchFamily="66" charset="0"/>
              </a:rPr>
              <a:t>Put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DOES</a:t>
            </a:r>
            <a:r>
              <a:rPr lang="en-US" dirty="0" smtClean="0">
                <a:latin typeface="Comic Sans MS" pitchFamily="66" charset="0"/>
              </a:rPr>
              <a:t> at the beginning of the question.</a:t>
            </a:r>
          </a:p>
          <a:p>
            <a:pPr marL="514350" indent="-514350" algn="l" rtl="0" eaLnBrk="1" hangingPunct="1">
              <a:buNone/>
            </a:pPr>
            <a:endParaRPr lang="en-US" dirty="0" smtClean="0">
              <a:latin typeface="Comic Sans MS" pitchFamily="66" charset="0"/>
            </a:endParaRPr>
          </a:p>
          <a:p>
            <a:pPr algn="l" rtl="0" eaLnBrk="1" hangingPunct="1">
              <a:buFontTx/>
              <a:buNone/>
            </a:pPr>
            <a:r>
              <a:rPr lang="en-US" dirty="0" smtClean="0">
                <a:latin typeface="Comic Sans MS" pitchFamily="66" charset="0"/>
              </a:rPr>
              <a:t>2. </a:t>
            </a:r>
            <a:r>
              <a:rPr lang="en-US" b="1" dirty="0" smtClean="0">
                <a:latin typeface="Comic Sans MS" pitchFamily="66" charset="0"/>
              </a:rPr>
              <a:t>CHANGE THE VERB</a:t>
            </a:r>
          </a:p>
          <a:p>
            <a:pPr algn="l" rtl="0" eaLnBrk="1" hangingPunct="1">
              <a:buFontTx/>
              <a:buNone/>
            </a:pPr>
            <a:r>
              <a:rPr lang="en-US" dirty="0" smtClean="0">
                <a:latin typeface="Comic Sans MS" pitchFamily="66" charset="0"/>
              </a:rPr>
              <a:t>    to the </a:t>
            </a:r>
            <a:r>
              <a:rPr lang="en-US" b="1" u="sng" dirty="0" smtClean="0">
                <a:latin typeface="Comic Sans MS" pitchFamily="66" charset="0"/>
              </a:rPr>
              <a:t>base form</a:t>
            </a:r>
            <a:r>
              <a:rPr lang="en-US" dirty="0" smtClean="0">
                <a:latin typeface="Comic Sans MS" pitchFamily="66" charset="0"/>
              </a:rPr>
              <a:t>.</a:t>
            </a:r>
          </a:p>
          <a:p>
            <a:pPr algn="l" rtl="0" eaLnBrk="1" hangingPunct="1"/>
            <a:r>
              <a:rPr lang="en-US" dirty="0" smtClean="0">
                <a:latin typeface="Comic Sans MS" pitchFamily="66" charset="0"/>
              </a:rPr>
              <a:t>The </a:t>
            </a:r>
            <a:r>
              <a:rPr lang="en-US" b="1" dirty="0" smtClean="0">
                <a:latin typeface="Comic Sans MS" pitchFamily="66" charset="0"/>
              </a:rPr>
              <a:t>“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n-US" b="1" dirty="0" smtClean="0">
                <a:latin typeface="Comic Sans MS" pitchFamily="66" charset="0"/>
              </a:rPr>
              <a:t>”</a:t>
            </a:r>
            <a:r>
              <a:rPr lang="en-US" dirty="0" smtClean="0">
                <a:latin typeface="Comic Sans MS" pitchFamily="66" charset="0"/>
              </a:rPr>
              <a:t> from the verb</a:t>
            </a:r>
          </a:p>
          <a:p>
            <a:pPr algn="l" rtl="0" eaLnBrk="1" hangingPunct="1">
              <a:buFontTx/>
              <a:buNone/>
            </a:pPr>
            <a:r>
              <a:rPr lang="en-US" dirty="0" smtClean="0">
                <a:latin typeface="Comic Sans MS" pitchFamily="66" charset="0"/>
              </a:rPr>
              <a:t>     is added to D-o-e-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n-US" dirty="0" smtClean="0">
                <a:latin typeface="Comic Sans MS" pitchFamily="66" charset="0"/>
              </a:rPr>
              <a:t>.</a:t>
            </a:r>
          </a:p>
          <a:p>
            <a:pPr algn="l" rtl="0" eaLnBrk="1" hangingPunct="1">
              <a:buFontTx/>
              <a:buNone/>
            </a:pPr>
            <a:endParaRPr lang="en-US" dirty="0" smtClean="0">
              <a:latin typeface="Comic Sans MS" pitchFamily="66" charset="0"/>
            </a:endParaRPr>
          </a:p>
          <a:p>
            <a:pPr algn="l" rtl="0" eaLnBrk="1" hangingPunct="1">
              <a:buFontTx/>
              <a:buNone/>
            </a:pPr>
            <a:r>
              <a:rPr lang="en-US" dirty="0" smtClean="0">
                <a:latin typeface="Comic Sans MS" pitchFamily="66" charset="0"/>
              </a:rPr>
              <a:t> </a:t>
            </a:r>
          </a:p>
        </p:txBody>
      </p:sp>
      <p:sp>
        <p:nvSpPr>
          <p:cNvPr id="16410" name="Rectangle 26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pPr algn="l" rtl="0" eaLnBrk="1" hangingPunct="1">
              <a:buFontTx/>
              <a:buNone/>
            </a:pPr>
            <a:r>
              <a:rPr lang="en-US" b="1" dirty="0" smtClean="0">
                <a:latin typeface="Comic Sans MS" pitchFamily="66" charset="0"/>
              </a:rPr>
              <a:t>EXAMPLES FOR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DOES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algn="l" rtl="0" eaLnBrk="1" hangingPunct="1"/>
            <a:r>
              <a:rPr lang="en-US" dirty="0" smtClean="0">
                <a:latin typeface="Comic Sans MS" pitchFamily="66" charset="0"/>
              </a:rPr>
              <a:t>My brother </a:t>
            </a:r>
            <a:r>
              <a:rPr lang="en-US" b="1" u="sng" dirty="0" smtClean="0">
                <a:latin typeface="Comic Sans MS" pitchFamily="66" charset="0"/>
              </a:rPr>
              <a:t>ha</a:t>
            </a:r>
            <a:r>
              <a:rPr lang="en-US" b="1" u="sng" dirty="0" smtClean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n-US" dirty="0" smtClean="0">
                <a:latin typeface="Comic Sans MS" pitchFamily="66" charset="0"/>
              </a:rPr>
              <a:t> black pen.</a:t>
            </a:r>
          </a:p>
          <a:p>
            <a:pPr algn="l" rtl="0" eaLnBrk="1" hangingPunct="1"/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Doe</a:t>
            </a:r>
            <a:r>
              <a:rPr lang="en-US" b="1" u="sng" dirty="0" smtClean="0">
                <a:solidFill>
                  <a:srgbClr val="0000FF"/>
                </a:solidFill>
                <a:latin typeface="Comic Sans MS" pitchFamily="66" charset="0"/>
              </a:rPr>
              <a:t>s</a:t>
            </a:r>
            <a:r>
              <a:rPr lang="en-US" dirty="0" smtClean="0">
                <a:latin typeface="Comic Sans MS" pitchFamily="66" charset="0"/>
              </a:rPr>
              <a:t> my brother </a:t>
            </a:r>
            <a:r>
              <a:rPr lang="en-US" b="1" u="sng" dirty="0" smtClean="0">
                <a:latin typeface="Comic Sans MS" pitchFamily="66" charset="0"/>
              </a:rPr>
              <a:t>have</a:t>
            </a:r>
            <a:r>
              <a:rPr lang="en-US" dirty="0" smtClean="0">
                <a:latin typeface="Comic Sans MS" pitchFamily="66" charset="0"/>
              </a:rPr>
              <a:t> black pen?</a:t>
            </a:r>
          </a:p>
          <a:p>
            <a:pPr algn="l" rtl="0" eaLnBrk="1" hangingPunct="1"/>
            <a:r>
              <a:rPr lang="en-US" dirty="0" smtClean="0">
                <a:latin typeface="Comic Sans MS" pitchFamily="66" charset="0"/>
              </a:rPr>
              <a:t>Her dog </a:t>
            </a:r>
            <a:r>
              <a:rPr lang="en-US" b="1" u="sng" dirty="0" smtClean="0">
                <a:latin typeface="Comic Sans MS" pitchFamily="66" charset="0"/>
              </a:rPr>
              <a:t>bite</a:t>
            </a:r>
            <a:r>
              <a:rPr lang="en-US" b="1" u="sng" dirty="0" smtClean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n-US" dirty="0" smtClean="0">
                <a:latin typeface="Comic Sans MS" pitchFamily="66" charset="0"/>
              </a:rPr>
              <a:t>.</a:t>
            </a:r>
          </a:p>
          <a:p>
            <a:pPr algn="l" rtl="0" eaLnBrk="1" hangingPunct="1"/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Doe</a:t>
            </a:r>
            <a:r>
              <a:rPr lang="en-US" b="1" u="sng" dirty="0" smtClean="0">
                <a:solidFill>
                  <a:srgbClr val="0000FF"/>
                </a:solidFill>
                <a:latin typeface="Comic Sans MS" pitchFamily="66" charset="0"/>
              </a:rPr>
              <a:t>s</a:t>
            </a:r>
            <a:r>
              <a:rPr lang="en-US" dirty="0" smtClean="0">
                <a:latin typeface="Comic Sans MS" pitchFamily="66" charset="0"/>
              </a:rPr>
              <a:t> her dog </a:t>
            </a:r>
            <a:r>
              <a:rPr lang="en-US" b="1" u="sng" dirty="0" smtClean="0">
                <a:latin typeface="Comic Sans MS" pitchFamily="66" charset="0"/>
              </a:rPr>
              <a:t>bite</a:t>
            </a:r>
            <a:r>
              <a:rPr lang="en-US" dirty="0" smtClean="0">
                <a:latin typeface="Comic Sans MS" pitchFamily="66" charset="0"/>
              </a:rPr>
              <a:t>?</a:t>
            </a:r>
          </a:p>
          <a:p>
            <a:pPr algn="l" rtl="0" eaLnBrk="1" hangingPunct="1"/>
            <a:r>
              <a:rPr lang="en-US" dirty="0" smtClean="0">
                <a:latin typeface="Comic Sans MS" pitchFamily="66" charset="0"/>
              </a:rPr>
              <a:t>He </a:t>
            </a:r>
            <a:r>
              <a:rPr lang="en-US" b="1" u="sng" dirty="0" smtClean="0">
                <a:latin typeface="Comic Sans MS" pitchFamily="66" charset="0"/>
              </a:rPr>
              <a:t>teach</a:t>
            </a:r>
            <a:r>
              <a:rPr lang="en-US" b="1" u="sng" dirty="0" smtClean="0">
                <a:solidFill>
                  <a:srgbClr val="FF0000"/>
                </a:solidFill>
                <a:latin typeface="Comic Sans MS" pitchFamily="66" charset="0"/>
              </a:rPr>
              <a:t>es</a:t>
            </a:r>
            <a:r>
              <a:rPr lang="en-US" dirty="0" smtClean="0">
                <a:latin typeface="Comic Sans MS" pitchFamily="66" charset="0"/>
              </a:rPr>
              <a:t> English.</a:t>
            </a:r>
          </a:p>
          <a:p>
            <a:pPr algn="l" rtl="0" eaLnBrk="1" hangingPunct="1"/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Do</a:t>
            </a:r>
            <a:r>
              <a:rPr lang="en-US" b="1" u="sng" dirty="0" smtClean="0">
                <a:solidFill>
                  <a:srgbClr val="0000FF"/>
                </a:solidFill>
                <a:latin typeface="Comic Sans MS" pitchFamily="66" charset="0"/>
              </a:rPr>
              <a:t>es</a:t>
            </a:r>
            <a:r>
              <a:rPr lang="en-US" dirty="0" smtClean="0">
                <a:latin typeface="Comic Sans MS" pitchFamily="66" charset="0"/>
              </a:rPr>
              <a:t> he </a:t>
            </a:r>
            <a:r>
              <a:rPr lang="en-US" b="1" u="sng" dirty="0" smtClean="0">
                <a:latin typeface="Comic Sans MS" pitchFamily="66" charset="0"/>
              </a:rPr>
              <a:t>teach</a:t>
            </a:r>
            <a:r>
              <a:rPr lang="en-US" dirty="0" smtClean="0">
                <a:latin typeface="Comic Sans MS" pitchFamily="66" charset="0"/>
              </a:rPr>
              <a:t> English?</a:t>
            </a:r>
          </a:p>
        </p:txBody>
      </p:sp>
    </p:spTree>
  </p:cSld>
  <p:clrMapOvr>
    <a:masterClrMapping/>
  </p:clrMapOvr>
  <p:transition advClick="0" advTm="2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4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64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64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64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64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6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6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6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6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6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6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6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1" grpId="0"/>
      <p:bldP spid="16409" grpId="0" build="p"/>
      <p:bldP spid="1641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C:\My Documents\My Pictures\33917_wallpaper4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98120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9" name="Picture 3" descr="C:\My Documents\My Pictures\33957_wallpaper4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2060848"/>
            <a:ext cx="2819400" cy="3025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685800" y="5791200"/>
            <a:ext cx="2133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Comic Sans MS" pitchFamily="66" charset="0"/>
              </a:rPr>
              <a:t>1. Yes, we do.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3276600" y="5791200"/>
            <a:ext cx="2133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Comic Sans MS" pitchFamily="66" charset="0"/>
              </a:rPr>
              <a:t>2. Yes, we do.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5791200" y="5791200"/>
            <a:ext cx="2743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dirty="0">
                <a:latin typeface="Comic Sans MS" pitchFamily="66" charset="0"/>
              </a:rPr>
              <a:t>3. No, </a:t>
            </a:r>
            <a:r>
              <a:rPr lang="en-US" sz="2400" dirty="0" smtClean="0">
                <a:latin typeface="Comic Sans MS" pitchFamily="66" charset="0"/>
              </a:rPr>
              <a:t>it </a:t>
            </a:r>
            <a:r>
              <a:rPr lang="en-US" sz="2400" dirty="0">
                <a:latin typeface="Comic Sans MS" pitchFamily="66" charset="0"/>
              </a:rPr>
              <a:t>doesn’t.</a:t>
            </a:r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>
            <a:off x="4572000" y="2743200"/>
            <a:ext cx="1981200" cy="685800"/>
          </a:xfrm>
          <a:prstGeom prst="line">
            <a:avLst/>
          </a:prstGeom>
          <a:noFill/>
          <a:ln w="38100">
            <a:solidFill>
              <a:srgbClr val="9999FF"/>
            </a:solidFill>
            <a:round/>
            <a:headEnd/>
            <a:tailEnd type="triangle" w="med" len="med"/>
          </a:ln>
          <a:effectLst>
            <a:outerShdw dist="107763" dir="81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457200" y="533400"/>
            <a:ext cx="1600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400" dirty="0">
                <a:latin typeface="Comic Sans MS" pitchFamily="66" charset="0"/>
              </a:rPr>
              <a:t>1. Do you see what I see?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2209800" y="533400"/>
            <a:ext cx="221818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400" dirty="0">
                <a:latin typeface="Comic Sans MS" pitchFamily="66" charset="0"/>
              </a:rPr>
              <a:t>2. Do you want to catch him?</a:t>
            </a: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4499992" y="548680"/>
            <a:ext cx="1752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400" dirty="0">
                <a:latin typeface="Comic Sans MS" pitchFamily="66" charset="0"/>
              </a:rPr>
              <a:t>3. </a:t>
            </a:r>
            <a:r>
              <a:rPr lang="en-US" sz="2400">
                <a:latin typeface="Comic Sans MS" pitchFamily="66" charset="0"/>
              </a:rPr>
              <a:t>Does </a:t>
            </a:r>
            <a:r>
              <a:rPr lang="en-US" sz="2400" smtClean="0">
                <a:latin typeface="Comic Sans MS" pitchFamily="66" charset="0"/>
              </a:rPr>
              <a:t>it </a:t>
            </a:r>
            <a:r>
              <a:rPr lang="en-US" sz="2400" dirty="0">
                <a:latin typeface="Comic Sans MS" pitchFamily="66" charset="0"/>
              </a:rPr>
              <a:t>know we’re watching?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1" grpId="0" autoUpdateAnimBg="0"/>
      <p:bldP spid="29702" grpId="0" autoUpdateAnimBg="0"/>
      <p:bldP spid="29703" grpId="0" autoUpdateAnimBg="0"/>
      <p:bldP spid="29705" grpId="0" autoUpdateAnimBg="0"/>
      <p:bldP spid="29706" grpId="0" autoUpdateAnimBg="0"/>
      <p:bldP spid="2970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90" name="Oval 18"/>
          <p:cNvSpPr>
            <a:spLocks noChangeArrowheads="1"/>
          </p:cNvSpPr>
          <p:nvPr/>
        </p:nvSpPr>
        <p:spPr bwMode="auto">
          <a:xfrm>
            <a:off x="3707904" y="2348880"/>
            <a:ext cx="838200" cy="1371600"/>
          </a:xfrm>
          <a:prstGeom prst="ellipse">
            <a:avLst/>
          </a:prstGeom>
          <a:solidFill>
            <a:srgbClr val="00FF99"/>
          </a:solidFill>
          <a:ln w="381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8689" name="Oval 17"/>
          <p:cNvSpPr>
            <a:spLocks noChangeArrowheads="1"/>
          </p:cNvSpPr>
          <p:nvPr/>
        </p:nvSpPr>
        <p:spPr bwMode="auto">
          <a:xfrm>
            <a:off x="2987824" y="2348880"/>
            <a:ext cx="685800" cy="1371600"/>
          </a:xfrm>
          <a:prstGeom prst="ellipse">
            <a:avLst/>
          </a:prstGeom>
          <a:solidFill>
            <a:srgbClr val="00FF99"/>
          </a:solidFill>
          <a:ln w="381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8688" name="Oval 16"/>
          <p:cNvSpPr>
            <a:spLocks noChangeArrowheads="1"/>
          </p:cNvSpPr>
          <p:nvPr/>
        </p:nvSpPr>
        <p:spPr bwMode="auto">
          <a:xfrm>
            <a:off x="2339752" y="2348880"/>
            <a:ext cx="685800" cy="1371600"/>
          </a:xfrm>
          <a:prstGeom prst="ellipse">
            <a:avLst/>
          </a:prstGeom>
          <a:solidFill>
            <a:srgbClr val="00FF99"/>
          </a:solidFill>
          <a:ln w="381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685800" y="762000"/>
            <a:ext cx="7772400" cy="46166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0">
              <a:spcBef>
                <a:spcPct val="50000"/>
              </a:spcBef>
              <a:defRPr/>
            </a:pPr>
            <a:r>
              <a:rPr lang="en-US" sz="2400" b="1" dirty="0">
                <a:latin typeface="Comic Sans MS" pitchFamily="66" charset="0"/>
              </a:rPr>
              <a:t>Forming WH-Questions with </a:t>
            </a:r>
            <a:r>
              <a:rPr lang="en-US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Do</a:t>
            </a:r>
            <a:r>
              <a:rPr lang="en-US" sz="2400" dirty="0">
                <a:latin typeface="Comic Sans MS" pitchFamily="66" charset="0"/>
              </a:rPr>
              <a:t>, </a:t>
            </a:r>
            <a:r>
              <a:rPr lang="en-US" sz="2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Does</a:t>
            </a:r>
            <a:endParaRPr lang="en-US" sz="2400" b="1" dirty="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3733800" y="1676400"/>
            <a:ext cx="1676400" cy="46166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>
                <a:latin typeface="Comic Sans MS" pitchFamily="66" charset="0"/>
              </a:rPr>
              <a:t>Compare: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2339752" y="2636912"/>
            <a:ext cx="4419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dirty="0">
                <a:solidFill>
                  <a:srgbClr val="CC0000"/>
                </a:solidFill>
                <a:latin typeface="Comic Sans MS" pitchFamily="66" charset="0"/>
              </a:rPr>
              <a:t>Do</a:t>
            </a:r>
            <a:r>
              <a:rPr lang="en-US" sz="2000" dirty="0">
                <a:latin typeface="Comic Sans MS" pitchFamily="66" charset="0"/>
              </a:rPr>
              <a:t>    </a:t>
            </a:r>
            <a:r>
              <a:rPr lang="en-US" sz="2000" dirty="0">
                <a:solidFill>
                  <a:srgbClr val="000099"/>
                </a:solidFill>
                <a:latin typeface="Comic Sans MS" pitchFamily="66" charset="0"/>
              </a:rPr>
              <a:t>you</a:t>
            </a:r>
            <a:r>
              <a:rPr lang="en-US" sz="2000" dirty="0">
                <a:latin typeface="Comic Sans MS" pitchFamily="66" charset="0"/>
              </a:rPr>
              <a:t>    </a:t>
            </a:r>
            <a:r>
              <a:rPr lang="en-US" sz="2000" dirty="0">
                <a:solidFill>
                  <a:srgbClr val="008000"/>
                </a:solidFill>
                <a:latin typeface="Comic Sans MS" pitchFamily="66" charset="0"/>
              </a:rPr>
              <a:t>read </a:t>
            </a:r>
            <a:r>
              <a:rPr lang="en-US" sz="2000" dirty="0">
                <a:latin typeface="Comic Sans MS" pitchFamily="66" charset="0"/>
              </a:rPr>
              <a:t>   every day?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1475656" y="3068960"/>
            <a:ext cx="5562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dirty="0">
                <a:latin typeface="Comic Sans MS" pitchFamily="66" charset="0"/>
              </a:rPr>
              <a:t>What    </a:t>
            </a:r>
            <a:r>
              <a:rPr lang="en-US" sz="2000" dirty="0">
                <a:solidFill>
                  <a:srgbClr val="CC0000"/>
                </a:solidFill>
                <a:latin typeface="Comic Sans MS" pitchFamily="66" charset="0"/>
              </a:rPr>
              <a:t>do    </a:t>
            </a:r>
            <a:r>
              <a:rPr lang="en-US" sz="2000" dirty="0">
                <a:solidFill>
                  <a:srgbClr val="000099"/>
                </a:solidFill>
                <a:latin typeface="Comic Sans MS" pitchFamily="66" charset="0"/>
              </a:rPr>
              <a:t>you</a:t>
            </a:r>
            <a:r>
              <a:rPr lang="en-US" sz="2000" dirty="0">
                <a:solidFill>
                  <a:srgbClr val="CC0000"/>
                </a:solidFill>
                <a:latin typeface="Comic Sans MS" pitchFamily="66" charset="0"/>
              </a:rPr>
              <a:t>    </a:t>
            </a:r>
            <a:r>
              <a:rPr lang="en-US" sz="2000" dirty="0">
                <a:solidFill>
                  <a:srgbClr val="008000"/>
                </a:solidFill>
                <a:latin typeface="Comic Sans MS" pitchFamily="66" charset="0"/>
              </a:rPr>
              <a:t>read</a:t>
            </a:r>
            <a:r>
              <a:rPr lang="en-US" sz="2000" dirty="0">
                <a:solidFill>
                  <a:srgbClr val="CC0000"/>
                </a:solidFill>
                <a:latin typeface="Comic Sans MS" pitchFamily="66" charset="0"/>
              </a:rPr>
              <a:t>    </a:t>
            </a:r>
            <a:r>
              <a:rPr lang="en-US" sz="2000" dirty="0">
                <a:latin typeface="Comic Sans MS" pitchFamily="66" charset="0"/>
              </a:rPr>
              <a:t>every day?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1619672" y="3861048"/>
            <a:ext cx="5256584" cy="2970044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>
              <a:spcBef>
                <a:spcPct val="50000"/>
              </a:spcBef>
              <a:defRPr/>
            </a:pPr>
            <a:r>
              <a:rPr lang="en-US" sz="2000" dirty="0">
                <a:latin typeface="Comic Sans MS" pitchFamily="66" charset="0"/>
              </a:rPr>
              <a:t>Word order:               </a:t>
            </a:r>
            <a:endParaRPr lang="en-US" sz="2000" dirty="0" smtClean="0">
              <a:latin typeface="Comic Sans MS" pitchFamily="66" charset="0"/>
            </a:endParaRPr>
          </a:p>
          <a:p>
            <a:pPr marL="342900" indent="-342900" algn="l" rtl="0">
              <a:spcBef>
                <a:spcPct val="50000"/>
              </a:spcBef>
              <a:buAutoNum type="arabicPeriod"/>
              <a:defRPr/>
            </a:pPr>
            <a:r>
              <a:rPr lang="en-US" sz="2000" b="1" dirty="0" err="1">
                <a:latin typeface="Comic Sans MS" pitchFamily="66" charset="0"/>
              </a:rPr>
              <a:t>W</a:t>
            </a:r>
            <a:r>
              <a:rPr lang="en-US" sz="2000" b="1" dirty="0" err="1" smtClean="0">
                <a:latin typeface="Comic Sans MS" pitchFamily="66" charset="0"/>
              </a:rPr>
              <a:t>h</a:t>
            </a:r>
            <a:r>
              <a:rPr lang="en-US" sz="2000" b="1" dirty="0" smtClean="0">
                <a:latin typeface="Comic Sans MS" pitchFamily="66" charset="0"/>
              </a:rPr>
              <a:t>-question word</a:t>
            </a:r>
          </a:p>
          <a:p>
            <a:pPr marL="342900" indent="-342900" algn="l" rtl="0">
              <a:spcBef>
                <a:spcPct val="50000"/>
              </a:spcBef>
              <a:buAutoNum type="arabicPeriod"/>
              <a:defRPr/>
            </a:pPr>
            <a:r>
              <a:rPr lang="en-US" sz="2000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do</a:t>
            </a:r>
            <a:r>
              <a:rPr lang="en-US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,</a:t>
            </a:r>
            <a:r>
              <a:rPr lang="en-US" sz="2000" b="1" i="1" dirty="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US" sz="2000" b="1" i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does</a:t>
            </a:r>
            <a:r>
              <a:rPr lang="en-US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, </a:t>
            </a:r>
            <a:endParaRPr lang="en-US" sz="2000" dirty="0" smtClean="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  <a:p>
            <a:pPr marL="342900" indent="-342900" algn="l" rtl="0">
              <a:spcBef>
                <a:spcPct val="50000"/>
              </a:spcBef>
              <a:buAutoNum type="arabicPeriod"/>
              <a:defRPr/>
            </a:pPr>
            <a:r>
              <a:rPr lang="en-US" sz="2000" dirty="0">
                <a:latin typeface="Comic Sans MS" pitchFamily="66" charset="0"/>
              </a:rPr>
              <a:t>the </a:t>
            </a:r>
            <a:r>
              <a:rPr lang="en-US" sz="2000" b="1" dirty="0">
                <a:solidFill>
                  <a:srgbClr val="000099"/>
                </a:solidFill>
                <a:latin typeface="Comic Sans MS" pitchFamily="66" charset="0"/>
              </a:rPr>
              <a:t>subject</a:t>
            </a:r>
            <a:r>
              <a:rPr lang="en-US" sz="2000" dirty="0">
                <a:latin typeface="Comic Sans MS" pitchFamily="66" charset="0"/>
              </a:rPr>
              <a:t>,</a:t>
            </a:r>
            <a:r>
              <a:rPr lang="en-US" sz="2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</a:p>
          <a:p>
            <a:pPr marL="342900" indent="-342900" algn="l" rtl="0">
              <a:spcBef>
                <a:spcPct val="50000"/>
              </a:spcBef>
              <a:buAutoNum type="arabicPeriod"/>
              <a:defRPr/>
            </a:pPr>
            <a:r>
              <a:rPr lang="en-US" sz="2000" dirty="0">
                <a:latin typeface="Comic Sans MS" pitchFamily="66" charset="0"/>
              </a:rPr>
              <a:t>the </a:t>
            </a:r>
            <a:r>
              <a:rPr lang="en-US" sz="2000" b="1" dirty="0">
                <a:solidFill>
                  <a:srgbClr val="008000"/>
                </a:solidFill>
                <a:latin typeface="Comic Sans MS" pitchFamily="66" charset="0"/>
              </a:rPr>
              <a:t>verb</a:t>
            </a:r>
            <a:r>
              <a:rPr lang="en-US" sz="2000" dirty="0">
                <a:latin typeface="Comic Sans MS" pitchFamily="66" charset="0"/>
              </a:rPr>
              <a:t>/base </a:t>
            </a:r>
            <a:r>
              <a:rPr lang="en-US" sz="2000" dirty="0" smtClean="0">
                <a:latin typeface="Comic Sans MS" pitchFamily="66" charset="0"/>
              </a:rPr>
              <a:t>form, </a:t>
            </a:r>
            <a:r>
              <a:rPr lang="en-US" sz="2000" dirty="0">
                <a:latin typeface="Comic Sans MS" pitchFamily="66" charset="0"/>
              </a:rPr>
              <a:t>and the rest of the </a:t>
            </a:r>
            <a:r>
              <a:rPr lang="en-US" sz="2000" dirty="0" smtClean="0">
                <a:latin typeface="Comic Sans MS" pitchFamily="66" charset="0"/>
              </a:rPr>
              <a:t>sentence. </a:t>
            </a:r>
            <a:r>
              <a:rPr lang="en-US" sz="2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</a:p>
          <a:p>
            <a:pPr algn="l" rtl="0">
              <a:spcBef>
                <a:spcPct val="50000"/>
              </a:spcBef>
              <a:defRPr/>
            </a:pPr>
            <a:r>
              <a:rPr lang="en-US" dirty="0" smtClean="0">
                <a:latin typeface="Tahoma" pitchFamily="34" charset="0"/>
              </a:rPr>
              <a:t> </a:t>
            </a:r>
            <a:endParaRPr lang="en-US" dirty="0">
              <a:latin typeface="Tahoma" pitchFamily="34" charset="0"/>
            </a:endParaRPr>
          </a:p>
        </p:txBody>
      </p:sp>
      <p:pic>
        <p:nvPicPr>
          <p:cNvPr id="28679" name="Picture 7" descr="C:\WINDOWS\Application Data\Microsoft\Media Catalog\Downloaded Clips\cl0\pe02052a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2895600"/>
            <a:ext cx="1309688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0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2438400"/>
            <a:ext cx="971550" cy="209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81" name="AutoShape 9"/>
          <p:cNvSpPr>
            <a:spLocks noChangeArrowheads="1"/>
          </p:cNvSpPr>
          <p:nvPr/>
        </p:nvSpPr>
        <p:spPr bwMode="auto">
          <a:xfrm>
            <a:off x="7620000" y="1524000"/>
            <a:ext cx="1295400" cy="990600"/>
          </a:xfrm>
          <a:prstGeom prst="wedgeEllipseCallout">
            <a:avLst>
              <a:gd name="adj1" fmla="val -38972"/>
              <a:gd name="adj2" fmla="val 84778"/>
            </a:avLst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0"/>
            <a:r>
              <a:rPr lang="en-US" sz="2000" dirty="0">
                <a:latin typeface="Comic Sans MS" pitchFamily="66" charset="0"/>
              </a:rPr>
              <a:t>Yes, I do.</a:t>
            </a:r>
          </a:p>
        </p:txBody>
      </p:sp>
      <p:sp>
        <p:nvSpPr>
          <p:cNvPr id="28682" name="AutoShape 10"/>
          <p:cNvSpPr>
            <a:spLocks noChangeArrowheads="1"/>
          </p:cNvSpPr>
          <p:nvPr/>
        </p:nvSpPr>
        <p:spPr bwMode="auto">
          <a:xfrm>
            <a:off x="7620000" y="4267200"/>
            <a:ext cx="1371600" cy="1250032"/>
          </a:xfrm>
          <a:prstGeom prst="wedgeEllipseCallout">
            <a:avLst>
              <a:gd name="adj1" fmla="val -41667"/>
              <a:gd name="adj2" fmla="val -106773"/>
            </a:avLst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0"/>
            <a:r>
              <a:rPr lang="en-US" sz="2000" dirty="0">
                <a:latin typeface="Comic Sans MS" pitchFamily="66" charset="0"/>
              </a:rPr>
              <a:t>A new novel</a:t>
            </a:r>
            <a:r>
              <a:rPr lang="en-US" dirty="0">
                <a:latin typeface="Tahoma" pitchFamily="34" charset="0"/>
              </a:rPr>
              <a:t>.</a:t>
            </a:r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>
            <a:off x="1600200" y="3581400"/>
            <a:ext cx="762000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300"/>
                                        <p:tgtEl>
                                          <p:spTgt spid="2867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300"/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300"/>
                                        <p:tgtEl>
                                          <p:spTgt spid="286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300"/>
                                        <p:tgtEl>
                                          <p:spTgt spid="286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300"/>
                                        <p:tgtEl>
                                          <p:spTgt spid="286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300"/>
                                        <p:tgtEl>
                                          <p:spTgt spid="286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300"/>
                                        <p:tgtEl>
                                          <p:spTgt spid="286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00"/>
                            </p:stCondLst>
                            <p:childTnLst>
                              <p:par>
                                <p:cTn id="7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800"/>
                            </p:stCondLst>
                            <p:childTnLst>
                              <p:par>
                                <p:cTn id="8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286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300"/>
                            </p:stCondLst>
                            <p:childTnLst>
                              <p:par>
                                <p:cTn id="8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286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800"/>
                            </p:stCondLst>
                            <p:childTnLst>
                              <p:par>
                                <p:cTn id="8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286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90" grpId="0" animBg="1"/>
      <p:bldP spid="28689" grpId="0" animBg="1"/>
      <p:bldP spid="28688" grpId="0" animBg="1"/>
      <p:bldP spid="28674" grpId="0" animBg="1" autoUpdateAnimBg="0"/>
      <p:bldP spid="28675" grpId="0" animBg="1" autoUpdateAnimBg="0"/>
      <p:bldP spid="28676" grpId="0" autoUpdateAnimBg="0"/>
      <p:bldP spid="28677" grpId="0" autoUpdateAnimBg="0"/>
      <p:bldP spid="28678" grpId="0" build="p" animBg="1" autoUpdateAnimBg="0"/>
      <p:bldP spid="28681" grpId="0" animBg="1" autoUpdateAnimBg="0"/>
      <p:bldP spid="28682" grpId="0" animBg="1" autoUpdateAnimBg="0"/>
      <p:bldP spid="2868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1" name="Picture 3" descr="C:\WINDOWS\Profiles\steinerg\Application Data\Microsoft\Media Catalog\Downloaded Clips\cl0\FD00113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593975" cy="326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2" name="Picture 4" descr="C:\WINDOWS\Profiles\steinerg\Application Data\Microsoft\Media Catalog\Downloaded Clips\cl0\FD00113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533400"/>
            <a:ext cx="2593975" cy="326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3" name="Picture 5" descr="C:\WINDOWS\Profiles\steinerg\Application Data\Microsoft\Media Catalog\Downloaded Clips\cl0\FD00113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1524000"/>
            <a:ext cx="2593975" cy="326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4" name="Picture 6" descr="C:\WINDOWS\Profiles\steinerg\Application Data\Microsoft\Media Catalog\Downloaded Clips\cl0\FD00113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2667000"/>
            <a:ext cx="2593975" cy="326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5" name="Picture 7" descr="C:\WINDOWS\Profiles\steinerg\Application Data\Microsoft\Media Catalog\Downloaded Clips\cl0\FD00488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081588"/>
            <a:ext cx="1225550" cy="177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6" name="Picture 8" descr="C:\WINDOWS\Profiles\steinerg\Application Data\Microsoft\Media Catalog\Downloaded Clips\cl1f\j0078988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58200" y="5715000"/>
            <a:ext cx="411163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304800" y="1371600"/>
            <a:ext cx="19050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4000" b="1" i="1" dirty="0">
                <a:solidFill>
                  <a:schemeClr val="bg1"/>
                </a:solidFill>
                <a:latin typeface="Comic Sans MS" pitchFamily="66" charset="0"/>
              </a:rPr>
              <a:t>WH </a:t>
            </a:r>
            <a:r>
              <a:rPr lang="en-US" sz="2800" b="1" i="1" dirty="0">
                <a:solidFill>
                  <a:schemeClr val="bg1"/>
                </a:solidFill>
                <a:latin typeface="Comic Sans MS" pitchFamily="66" charset="0"/>
              </a:rPr>
              <a:t>question word</a:t>
            </a: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2627784" y="2060848"/>
            <a:ext cx="1295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Comic Sans MS" pitchFamily="66" charset="0"/>
              </a:rPr>
              <a:t>Do/ does</a:t>
            </a:r>
            <a:endParaRPr lang="en-US" sz="36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4038600" y="3276600"/>
            <a:ext cx="2438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latin typeface="Comic Sans MS" pitchFamily="66" charset="0"/>
              </a:rPr>
              <a:t>Subject</a:t>
            </a:r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6248400" y="4114800"/>
            <a:ext cx="16764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latin typeface="Comic Sans MS" pitchFamily="66" charset="0"/>
              </a:rPr>
              <a:t>Verb </a:t>
            </a:r>
            <a:r>
              <a:rPr lang="en-US" sz="2800" b="1" dirty="0">
                <a:solidFill>
                  <a:schemeClr val="bg1"/>
                </a:solidFill>
                <a:latin typeface="Comic Sans MS" pitchFamily="66" charset="0"/>
              </a:rPr>
              <a:t>in base form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7" grpId="0" autoUpdateAnimBg="0"/>
      <p:bldP spid="32778" grpId="0" autoUpdateAnimBg="0"/>
      <p:bldP spid="32779" grpId="0" autoUpdateAnimBg="0"/>
      <p:bldP spid="3278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87624" y="404664"/>
            <a:ext cx="7668344" cy="67095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Comic Sans MS" pitchFamily="66" charset="0"/>
              </a:rPr>
              <a:t>* Put the suitable answer:</a:t>
            </a:r>
          </a:p>
          <a:p>
            <a:pPr algn="l" rtl="0"/>
            <a:endParaRPr lang="en-US" sz="2000" dirty="0">
              <a:latin typeface="Comic Sans MS" pitchFamily="66" charset="0"/>
            </a:endParaRPr>
          </a:p>
          <a:p>
            <a:pPr algn="l" rtl="0"/>
            <a:endParaRPr lang="en-US" sz="2000" dirty="0" smtClean="0">
              <a:latin typeface="Comic Sans MS" pitchFamily="66" charset="0"/>
            </a:endParaRPr>
          </a:p>
          <a:p>
            <a:pPr algn="l" rtl="0"/>
            <a:r>
              <a:rPr lang="en-US" sz="2000" b="1" dirty="0" smtClean="0">
                <a:latin typeface="Comic Sans MS" pitchFamily="66" charset="0"/>
              </a:rPr>
              <a:t>1. _____</a:t>
            </a:r>
            <a:r>
              <a:rPr lang="en-US" sz="2000" b="1" dirty="0">
                <a:latin typeface="Comic Sans MS" pitchFamily="66" charset="0"/>
              </a:rPr>
              <a:t>he buy books? </a:t>
            </a:r>
            <a:r>
              <a:rPr lang="en-US" sz="2000" dirty="0" smtClean="0">
                <a:latin typeface="Comic Sans MS" pitchFamily="66" charset="0"/>
              </a:rPr>
              <a:t/>
            </a:r>
            <a:br>
              <a:rPr lang="en-US" sz="2000" dirty="0" smtClean="0">
                <a:latin typeface="Comic Sans MS" pitchFamily="66" charset="0"/>
              </a:rPr>
            </a:br>
            <a:r>
              <a:rPr lang="en-US" sz="2000" dirty="0">
                <a:latin typeface="Comic Sans MS" pitchFamily="66" charset="0"/>
              </a:rPr>
              <a:t> Do </a:t>
            </a:r>
            <a:r>
              <a:rPr lang="en-US" sz="2000" dirty="0" smtClean="0">
                <a:latin typeface="Comic Sans MS" pitchFamily="66" charset="0"/>
              </a:rPr>
              <a:t/>
            </a:r>
            <a:br>
              <a:rPr lang="en-US" sz="2000" dirty="0" smtClean="0">
                <a:latin typeface="Comic Sans MS" pitchFamily="66" charset="0"/>
              </a:rPr>
            </a:br>
            <a:r>
              <a:rPr lang="en-US" sz="2000" dirty="0">
                <a:latin typeface="Comic Sans MS" pitchFamily="66" charset="0"/>
              </a:rPr>
              <a:t> Does </a:t>
            </a:r>
            <a:r>
              <a:rPr lang="en-US" sz="2000" dirty="0" smtClean="0">
                <a:latin typeface="Comic Sans MS" pitchFamily="66" charset="0"/>
              </a:rPr>
              <a:t/>
            </a:r>
            <a:br>
              <a:rPr lang="en-US" sz="2000" dirty="0" smtClean="0">
                <a:latin typeface="Comic Sans MS" pitchFamily="66" charset="0"/>
              </a:rPr>
            </a:br>
            <a:r>
              <a:rPr lang="en-US" sz="2000" dirty="0" smtClean="0">
                <a:latin typeface="Comic Sans MS" pitchFamily="66" charset="0"/>
              </a:rPr>
              <a:t/>
            </a:r>
            <a:br>
              <a:rPr lang="en-US" sz="2000" dirty="0" smtClean="0">
                <a:latin typeface="Comic Sans MS" pitchFamily="66" charset="0"/>
              </a:rPr>
            </a:br>
            <a:r>
              <a:rPr lang="en-US" sz="2000" dirty="0" smtClean="0">
                <a:latin typeface="Comic Sans MS" pitchFamily="66" charset="0"/>
              </a:rPr>
              <a:t>2. </a:t>
            </a:r>
            <a:r>
              <a:rPr lang="en-US" sz="2000" b="1" dirty="0" smtClean="0">
                <a:latin typeface="Comic Sans MS" pitchFamily="66" charset="0"/>
              </a:rPr>
              <a:t>_____</a:t>
            </a:r>
            <a:r>
              <a:rPr lang="en-US" sz="2000" b="1" dirty="0">
                <a:latin typeface="Comic Sans MS" pitchFamily="66" charset="0"/>
              </a:rPr>
              <a:t>you study History? </a:t>
            </a:r>
            <a:r>
              <a:rPr lang="en-US" sz="2000" dirty="0" smtClean="0">
                <a:latin typeface="Comic Sans MS" pitchFamily="66" charset="0"/>
              </a:rPr>
              <a:t/>
            </a:r>
            <a:br>
              <a:rPr lang="en-US" sz="2000" dirty="0" smtClean="0">
                <a:latin typeface="Comic Sans MS" pitchFamily="66" charset="0"/>
              </a:rPr>
            </a:br>
            <a:r>
              <a:rPr lang="en-US" sz="2000" dirty="0">
                <a:latin typeface="Comic Sans MS" pitchFamily="66" charset="0"/>
              </a:rPr>
              <a:t> Do </a:t>
            </a:r>
            <a:r>
              <a:rPr lang="en-US" sz="2000" dirty="0" smtClean="0">
                <a:latin typeface="Comic Sans MS" pitchFamily="66" charset="0"/>
              </a:rPr>
              <a:t/>
            </a:r>
            <a:br>
              <a:rPr lang="en-US" sz="2000" dirty="0" smtClean="0">
                <a:latin typeface="Comic Sans MS" pitchFamily="66" charset="0"/>
              </a:rPr>
            </a:br>
            <a:r>
              <a:rPr lang="en-US" sz="2000" dirty="0">
                <a:latin typeface="Comic Sans MS" pitchFamily="66" charset="0"/>
              </a:rPr>
              <a:t> Does </a:t>
            </a:r>
            <a:r>
              <a:rPr lang="en-US" sz="2000" dirty="0" smtClean="0">
                <a:latin typeface="Comic Sans MS" pitchFamily="66" charset="0"/>
              </a:rPr>
              <a:t/>
            </a:r>
            <a:br>
              <a:rPr lang="en-US" sz="2000" dirty="0" smtClean="0">
                <a:latin typeface="Comic Sans MS" pitchFamily="66" charset="0"/>
              </a:rPr>
            </a:br>
            <a:r>
              <a:rPr lang="en-US" sz="2000" dirty="0" smtClean="0">
                <a:latin typeface="Comic Sans MS" pitchFamily="66" charset="0"/>
              </a:rPr>
              <a:t/>
            </a:r>
            <a:br>
              <a:rPr lang="en-US" sz="2000" dirty="0" smtClean="0">
                <a:latin typeface="Comic Sans MS" pitchFamily="66" charset="0"/>
              </a:rPr>
            </a:br>
            <a:r>
              <a:rPr lang="en-US" sz="2000" dirty="0" smtClean="0">
                <a:latin typeface="Comic Sans MS" pitchFamily="66" charset="0"/>
              </a:rPr>
              <a:t>3. </a:t>
            </a:r>
            <a:r>
              <a:rPr lang="en-US" sz="2000" b="1" dirty="0" smtClean="0">
                <a:latin typeface="Comic Sans MS" pitchFamily="66" charset="0"/>
              </a:rPr>
              <a:t>_____</a:t>
            </a:r>
            <a:r>
              <a:rPr lang="en-US" sz="2000" b="1" dirty="0">
                <a:latin typeface="Comic Sans MS" pitchFamily="66" charset="0"/>
              </a:rPr>
              <a:t>Sarah wear jeans? </a:t>
            </a:r>
            <a:r>
              <a:rPr lang="en-US" sz="2000" dirty="0" smtClean="0">
                <a:latin typeface="Comic Sans MS" pitchFamily="66" charset="0"/>
              </a:rPr>
              <a:t/>
            </a:r>
            <a:br>
              <a:rPr lang="en-US" sz="2000" dirty="0" smtClean="0">
                <a:latin typeface="Comic Sans MS" pitchFamily="66" charset="0"/>
              </a:rPr>
            </a:br>
            <a:r>
              <a:rPr lang="en-US" sz="2000" dirty="0">
                <a:latin typeface="Comic Sans MS" pitchFamily="66" charset="0"/>
              </a:rPr>
              <a:t> Do </a:t>
            </a:r>
            <a:r>
              <a:rPr lang="en-US" sz="2000" dirty="0" smtClean="0">
                <a:latin typeface="Comic Sans MS" pitchFamily="66" charset="0"/>
              </a:rPr>
              <a:t/>
            </a:r>
            <a:br>
              <a:rPr lang="en-US" sz="2000" dirty="0" smtClean="0">
                <a:latin typeface="Comic Sans MS" pitchFamily="66" charset="0"/>
              </a:rPr>
            </a:br>
            <a:r>
              <a:rPr lang="en-US" sz="2000" dirty="0">
                <a:latin typeface="Comic Sans MS" pitchFamily="66" charset="0"/>
              </a:rPr>
              <a:t> Does </a:t>
            </a:r>
            <a:r>
              <a:rPr lang="en-US" sz="2000" dirty="0" smtClean="0">
                <a:latin typeface="Comic Sans MS" pitchFamily="66" charset="0"/>
              </a:rPr>
              <a:t/>
            </a:r>
            <a:br>
              <a:rPr lang="en-US" sz="2000" dirty="0" smtClean="0">
                <a:latin typeface="Comic Sans MS" pitchFamily="66" charset="0"/>
              </a:rPr>
            </a:br>
            <a:r>
              <a:rPr lang="en-US" sz="2000" dirty="0" smtClean="0">
                <a:latin typeface="Comic Sans MS" pitchFamily="66" charset="0"/>
              </a:rPr>
              <a:t/>
            </a:r>
            <a:br>
              <a:rPr lang="en-US" sz="2000" dirty="0" smtClean="0">
                <a:latin typeface="Comic Sans MS" pitchFamily="66" charset="0"/>
              </a:rPr>
            </a:br>
            <a:r>
              <a:rPr lang="en-US" sz="2000" dirty="0" smtClean="0">
                <a:latin typeface="Comic Sans MS" pitchFamily="66" charset="0"/>
              </a:rPr>
              <a:t>4. </a:t>
            </a:r>
            <a:r>
              <a:rPr lang="en-US" sz="2000" b="1" dirty="0" smtClean="0">
                <a:latin typeface="Comic Sans MS" pitchFamily="66" charset="0"/>
              </a:rPr>
              <a:t>_____</a:t>
            </a:r>
            <a:r>
              <a:rPr lang="en-US" sz="2000" b="1" dirty="0">
                <a:latin typeface="Comic Sans MS" pitchFamily="66" charset="0"/>
              </a:rPr>
              <a:t>Kate wash windows? </a:t>
            </a:r>
            <a:r>
              <a:rPr lang="en-US" sz="2000" dirty="0" smtClean="0">
                <a:latin typeface="Comic Sans MS" pitchFamily="66" charset="0"/>
              </a:rPr>
              <a:t/>
            </a:r>
            <a:br>
              <a:rPr lang="en-US" sz="2000" dirty="0" smtClean="0">
                <a:latin typeface="Comic Sans MS" pitchFamily="66" charset="0"/>
              </a:rPr>
            </a:br>
            <a:r>
              <a:rPr lang="en-US" sz="2000" dirty="0">
                <a:latin typeface="Comic Sans MS" pitchFamily="66" charset="0"/>
              </a:rPr>
              <a:t> Does </a:t>
            </a:r>
            <a:r>
              <a:rPr lang="en-US" sz="2000" dirty="0" smtClean="0">
                <a:latin typeface="Comic Sans MS" pitchFamily="66" charset="0"/>
              </a:rPr>
              <a:t/>
            </a:r>
            <a:br>
              <a:rPr lang="en-US" sz="2000" dirty="0" smtClean="0">
                <a:latin typeface="Comic Sans MS" pitchFamily="66" charset="0"/>
              </a:rPr>
            </a:br>
            <a:r>
              <a:rPr lang="en-US" sz="2000" dirty="0">
                <a:latin typeface="Comic Sans MS" pitchFamily="66" charset="0"/>
              </a:rPr>
              <a:t> Do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>
              <a:latin typeface="Comic Sans MS" pitchFamily="66" charset="0"/>
            </a:endParaRPr>
          </a:p>
          <a:p>
            <a:pPr algn="l" rtl="0"/>
            <a:endParaRPr lang="en-US" dirty="0" smtClean="0">
              <a:latin typeface="Comic Sans MS" pitchFamily="66" charset="0"/>
            </a:endParaRPr>
          </a:p>
          <a:p>
            <a:pPr algn="l" rtl="0"/>
            <a:endParaRPr lang="ar-SA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324</Words>
  <Application>Microsoft Office PowerPoint</Application>
  <PresentationFormat>‫הצגה על המסך (4:3)</PresentationFormat>
  <Paragraphs>82</Paragraphs>
  <Slides>11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11</vt:i4>
      </vt:variant>
    </vt:vector>
  </HeadingPairs>
  <TitlesOfParts>
    <vt:vector size="12" baseType="lpstr">
      <vt:lpstr>ערכת נושא Office</vt:lpstr>
      <vt:lpstr>שקופית 1</vt:lpstr>
      <vt:lpstr>שקופית 2</vt:lpstr>
      <vt:lpstr>שקופית 3</vt:lpstr>
      <vt:lpstr> WHAT HAPPENS WITH THE OTHER 3 PRONOUNS? </vt:lpstr>
      <vt:lpstr>WHAT ARE THE RULES?</vt:lpstr>
      <vt:lpstr>שקופית 6</vt:lpstr>
      <vt:lpstr>שקופית 7</vt:lpstr>
      <vt:lpstr>שקופית 8</vt:lpstr>
      <vt:lpstr>שקופית 9</vt:lpstr>
      <vt:lpstr>שקופית 10</vt:lpstr>
      <vt:lpstr>שקופית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USER1</dc:creator>
  <cp:lastModifiedBy>USER1</cp:lastModifiedBy>
  <cp:revision>13</cp:revision>
  <dcterms:created xsi:type="dcterms:W3CDTF">2016-11-14T13:55:35Z</dcterms:created>
  <dcterms:modified xsi:type="dcterms:W3CDTF">2016-11-15T13:12:56Z</dcterms:modified>
</cp:coreProperties>
</file>